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1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4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46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13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71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8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3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7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7329A-3503-4A5D-93BD-C7BB9321E6E2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FADA8-4625-4A8F-8321-13755D6B5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6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AVIGNON</dc:creator>
  <cp:lastModifiedBy>audrey AVIGNON</cp:lastModifiedBy>
  <cp:revision>1</cp:revision>
  <dcterms:created xsi:type="dcterms:W3CDTF">2018-11-07T15:41:53Z</dcterms:created>
  <dcterms:modified xsi:type="dcterms:W3CDTF">2018-11-07T15:42:14Z</dcterms:modified>
</cp:coreProperties>
</file>