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7" d="100"/>
          <a:sy n="97" d="100"/>
        </p:scale>
        <p:origin x="24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7ED3F-27D4-4EB9-870A-33E8860CD6C3}" type="datetimeFigureOut">
              <a:rPr lang="fr-FR" smtClean="0"/>
              <a:t>21/10/2019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0110-268E-418F-8905-5B3286159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6133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7ED3F-27D4-4EB9-870A-33E8860CD6C3}" type="datetimeFigureOut">
              <a:rPr lang="fr-FR" smtClean="0"/>
              <a:t>21/10/2019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0110-268E-418F-8905-5B3286159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881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7ED3F-27D4-4EB9-870A-33E8860CD6C3}" type="datetimeFigureOut">
              <a:rPr lang="fr-FR" smtClean="0"/>
              <a:t>21/10/2019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0110-268E-418F-8905-5B3286159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0165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7ED3F-27D4-4EB9-870A-33E8860CD6C3}" type="datetimeFigureOut">
              <a:rPr lang="fr-FR" smtClean="0"/>
              <a:t>21/10/2019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0110-268E-418F-8905-5B3286159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2399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7ED3F-27D4-4EB9-870A-33E8860CD6C3}" type="datetimeFigureOut">
              <a:rPr lang="fr-FR" smtClean="0"/>
              <a:t>21/10/2019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0110-268E-418F-8905-5B3286159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746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7ED3F-27D4-4EB9-870A-33E8860CD6C3}" type="datetimeFigureOut">
              <a:rPr lang="fr-FR" smtClean="0"/>
              <a:t>21/10/2019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0110-268E-418F-8905-5B3286159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271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7ED3F-27D4-4EB9-870A-33E8860CD6C3}" type="datetimeFigureOut">
              <a:rPr lang="fr-FR" smtClean="0"/>
              <a:t>21/10/2019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0110-268E-418F-8905-5B3286159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601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7ED3F-27D4-4EB9-870A-33E8860CD6C3}" type="datetimeFigureOut">
              <a:rPr lang="fr-FR" smtClean="0"/>
              <a:t>21/10/2019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0110-268E-418F-8905-5B3286159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296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7ED3F-27D4-4EB9-870A-33E8860CD6C3}" type="datetimeFigureOut">
              <a:rPr lang="fr-FR" smtClean="0"/>
              <a:t>21/10/2019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0110-268E-418F-8905-5B3286159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688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7ED3F-27D4-4EB9-870A-33E8860CD6C3}" type="datetimeFigureOut">
              <a:rPr lang="fr-FR" smtClean="0"/>
              <a:t>21/10/2019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0110-268E-418F-8905-5B3286159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6064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7ED3F-27D4-4EB9-870A-33E8860CD6C3}" type="datetimeFigureOut">
              <a:rPr lang="fr-FR" smtClean="0"/>
              <a:t>21/10/2019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0110-268E-418F-8905-5B3286159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3003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7ED3F-27D4-4EB9-870A-33E8860CD6C3}" type="datetimeFigureOut">
              <a:rPr lang="fr-FR" smtClean="0"/>
              <a:t>21/10/2019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E0110-268E-418F-8905-5B3286159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764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" y="9144"/>
            <a:ext cx="12167616" cy="6839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6598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stagiaire PCO</dc:creator>
  <cp:lastModifiedBy>stagiaire PCO</cp:lastModifiedBy>
  <cp:revision>1</cp:revision>
  <dcterms:created xsi:type="dcterms:W3CDTF">2019-10-21T12:36:36Z</dcterms:created>
  <dcterms:modified xsi:type="dcterms:W3CDTF">2019-10-21T12:36:53Z</dcterms:modified>
</cp:coreProperties>
</file>