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13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8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6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9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71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60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29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88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6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00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ED3F-27D4-4EB9-870A-33E8860CD6C3}" type="datetimeFigureOut">
              <a:rPr lang="fr-FR" smtClean="0"/>
              <a:t>21/10/2019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0110-268E-418F-8905-5B3286159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6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9144"/>
            <a:ext cx="12167616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59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 PCO</dc:creator>
  <cp:lastModifiedBy>stagiaire PCO</cp:lastModifiedBy>
  <cp:revision>1</cp:revision>
  <dcterms:created xsi:type="dcterms:W3CDTF">2019-10-21T12:36:36Z</dcterms:created>
  <dcterms:modified xsi:type="dcterms:W3CDTF">2019-10-21T12:36:53Z</dcterms:modified>
</cp:coreProperties>
</file>