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3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7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1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6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40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3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59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14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94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2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51F9-3549-4EE0-9F9E-7F46FCACC9CD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B6E0-2183-460C-A056-B76494834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7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 PCO</dc:creator>
  <cp:lastModifiedBy>stagiaire PCO</cp:lastModifiedBy>
  <cp:revision>1</cp:revision>
  <dcterms:created xsi:type="dcterms:W3CDTF">2019-10-23T17:39:58Z</dcterms:created>
  <dcterms:modified xsi:type="dcterms:W3CDTF">2019-10-23T17:40:34Z</dcterms:modified>
</cp:coreProperties>
</file>